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the students do on rainy days at Jingci Primary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06574" y="2294124"/>
            <a:ext cx="113681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dance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 long hallways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 rains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dance in long hallways.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可知，在雨天，敬慈小学的学生会在长廊里跳舞。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79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放式谈论喜欢的课间活动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break-time activity do you like best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2302750"/>
            <a:ext cx="112332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like the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break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time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activity in Mingxi No.2 Primary School in Fujian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because I am interested in rockets.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73400"/>
            <a:ext cx="11485848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开放性试题，言之有理即可。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中考新考法-12.eps" descr="id:21475008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3221" y="908720"/>
            <a:ext cx="9505056" cy="72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220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668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将短文中画线句子翻译成中文。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11224"/>
            <a:ext cx="11485848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当他们一起玩这个游戏时，他们玩得很开心。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73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88840"/>
            <a:ext cx="11567000" cy="166481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文介绍了中国的传统节日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春节。通过阅读短文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可以培养学生的文化意识。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67" y="2060848"/>
            <a:ext cx="3061288" cy="5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023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8"/>
            <a:ext cx="11567000" cy="30288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13932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told Ma Liang he must paint a picture before he could leave.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个人告诉马良在他离开之前一定要画一幅画。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2342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083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76470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句是主从复合句。主句是省略了引导词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的宾语从句作宾补；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引导时间状语从句，意为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cleaned the floor before he went to work.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他上班之前清理了地板。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30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512136" cy="388843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8584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细节理解题是针对原文具体叙述内容发问。一般可以在原文中直接找到答案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who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ea typeface="Times New Roman" panose="02020603050405020304" pitchFamily="18" charset="0"/>
              </a:rPr>
              <a:t> 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ea typeface="Times New Roman" panose="02020603050405020304" pitchFamily="18" charset="0"/>
              </a:rPr>
              <a:t> 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ea typeface="Times New Roman" panose="02020603050405020304" pitchFamily="18" charset="0"/>
              </a:rPr>
              <a:t> 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where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等提问。做这类题一般要先读题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然后带着问题快速阅读短文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锁定答案所在段落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找出与问题有关的词语或句子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并进行对比分析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最后找出答案。</a:t>
            </a:r>
            <a:endParaRPr lang="zh-CN" altLang="en-US" sz="3500"/>
          </a:p>
        </p:txBody>
      </p:sp>
    </p:spTree>
    <p:extLst>
      <p:ext uri="{BB962C8B-B14F-4D97-AF65-F5344CB8AC3E}">
        <p14:creationId xmlns:p14="http://schemas.microsoft.com/office/powerpoint/2010/main" val="975928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188836"/>
            <a:ext cx="4764390" cy="5734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7" y="764704"/>
            <a:ext cx="11665297" cy="1263021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001614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读表达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2889702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年中国多所学校延长课间休息时间至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并通过多样化的活动鼓励学生锻炼、放松和培养创新思维等一系列的新变化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052301"/>
            <a:ext cx="2736304" cy="66865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428566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湖南郴州安仁期中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89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阅读下面的短文，按要求完成后面各个小题。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Chinese schools make their breaks longer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students have 15 minutes for each break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Breaks were only 10 minutes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change encourages students to exercise more and balance study with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700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Jingci Primary School in Anhui, students have two kinds of breaks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they run together to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younger students jump rope, and older students play basketball or badminton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it rains, they dance in long hallways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217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Mingxi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Primary School in Fujian, puts a science activity in breaks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use bottles and water to make rockets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fly the rockets on the playground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learn about space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Xindong Primary School in Xiamen, students also have a science activity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robots can move their arms and turn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just like a fun show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526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Shandong, a school plays old games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Eagle Catches Chickens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老鹰捉小鸡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are very interested in the game because it helps them relax and make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fun when they play the games together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0325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break-time activities are not just about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also learn to think of new ideas and relax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students say they are happier and have more energy for class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2955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students in many schools have 15-minute breaks 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2296917"/>
            <a:ext cx="1127896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3212976"/>
            <a:ext cx="1127896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Chinese schools make their breaks longer. Now students have 15 minutes for each break.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可知，现在许多学校的学生有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分钟的课间休息时间。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289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schools have science activities at breaks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1551006"/>
            <a:ext cx="113681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2/Two.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89224"/>
            <a:ext cx="1148584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Mingxi No.2 Primary School in Fujian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puts a science activity in breaks.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Xindong Primary School in Xiamen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also have a science activity—robot dance.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可知，有两所学校在课间安排了科学活动。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52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609</Words>
  <Application>Microsoft Office PowerPoint</Application>
  <PresentationFormat>自定义</PresentationFormat>
  <Paragraphs>37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489</cp:revision>
  <dcterms:created xsi:type="dcterms:W3CDTF">2020-11-06T05:24:00Z</dcterms:created>
  <dcterms:modified xsi:type="dcterms:W3CDTF">2025-09-13T05:34:15Z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